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5" r:id="rId3"/>
    <p:sldId id="258" r:id="rId4"/>
    <p:sldId id="257" r:id="rId5"/>
    <p:sldId id="268" r:id="rId6"/>
    <p:sldId id="270" r:id="rId7"/>
    <p:sldId id="271" r:id="rId8"/>
    <p:sldId id="274" r:id="rId9"/>
    <p:sldId id="262" r:id="rId10"/>
    <p:sldId id="259" r:id="rId11"/>
    <p:sldId id="260" r:id="rId12"/>
    <p:sldId id="263" r:id="rId13"/>
    <p:sldId id="264" r:id="rId14"/>
    <p:sldId id="26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3580E-7E5D-47E6-862E-B0E8C33764D5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AE8E9-DD2C-4946-8424-7A0C415E3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33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E8E9-DD2C-4946-8424-7A0C415E3C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52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E8E9-DD2C-4946-8424-7A0C415E3C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416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E8E9-DD2C-4946-8424-7A0C415E3CB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65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E8E9-DD2C-4946-8424-7A0C415E3CB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86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AFB097D-0576-437E-BECB-8BBD04A19676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E09B-A7F4-4E90-8405-F306E0949907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F272-652F-4716-9969-7BEE1499F666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1A9-51D9-4D3B-A314-182370642DFF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3DB3-10C2-4E82-A258-452C5C1F5DE6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9B6A-4746-4C14-A2D5-A06404FCCBA7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FB6787-6252-46EE-9383-337AFCD40034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997980-9691-4421-BC8F-85A7F0BC73CB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BEF7-565C-4B3D-9C29-4FD7CA1BABCE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7C47-7F8E-4817-ADB6-41214D9B37B2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D5F2-FFC1-4B57-8C9F-8E140714B021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14457B-7753-4B07-A7C8-2D2466FCE847}" type="datetime1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5D23CA-83AA-4EDE-9CE8-6F77344559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9B%9A%E5%BE%92%E5%9B%B0%E5%A2%83" TargetMode="External"/><Relationship Id="rId2" Type="http://schemas.openxmlformats.org/officeDocument/2006/relationships/hyperlink" Target="https://zh.wikipedia.org/wiki/%E5%8D%9A%E5%BC%88%E8%AE%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賽局理論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報告者：陳意雯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/>
              <a:t>2018.2.23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92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納許</a:t>
            </a:r>
            <a:r>
              <a:rPr lang="zh-TW" altLang="en-US" dirty="0" smtClean="0"/>
              <a:t>均衡 </a:t>
            </a:r>
            <a:r>
              <a:rPr lang="en-US" altLang="zh-TW" dirty="0" smtClean="0"/>
              <a:t>(</a:t>
            </a:r>
            <a:r>
              <a:rPr lang="en-US" altLang="zh-TW" dirty="0"/>
              <a:t>Nash </a:t>
            </a:r>
            <a:r>
              <a:rPr lang="en-US" altLang="zh-TW" dirty="0" smtClean="0"/>
              <a:t>Equilibrium)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由約翰</a:t>
            </a:r>
            <a:r>
              <a:rPr lang="zh-TW" altLang="en-US" dirty="0"/>
              <a:t>．</a:t>
            </a:r>
            <a:r>
              <a:rPr lang="zh-TW" altLang="en-US" dirty="0" smtClean="0"/>
              <a:t>納許 </a:t>
            </a:r>
            <a:r>
              <a:rPr lang="en-US" altLang="zh-TW" dirty="0" smtClean="0"/>
              <a:t>(John Nash)</a:t>
            </a:r>
            <a:r>
              <a:rPr lang="zh-TW" altLang="en-US" dirty="0"/>
              <a:t> </a:t>
            </a:r>
            <a:r>
              <a:rPr lang="zh-TW" altLang="en-US" dirty="0" smtClean="0"/>
              <a:t>提出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非合作賽局</a:t>
            </a:r>
            <a:r>
              <a:rPr lang="zh-TW" altLang="en-US" dirty="0" smtClean="0"/>
              <a:t>中的均衡狀態</a:t>
            </a:r>
            <a:endParaRPr lang="en-US" altLang="zh-TW" dirty="0" smtClean="0"/>
          </a:p>
          <a:p>
            <a:r>
              <a:rPr lang="zh-TW" altLang="en-US" dirty="0" smtClean="0"/>
              <a:t>任何一個參與者都無法藉由單獨改變自己的策略獲得更多利益</a:t>
            </a:r>
            <a:endParaRPr lang="en-US" altLang="zh-TW" dirty="0" smtClean="0"/>
          </a:p>
          <a:p>
            <a:r>
              <a:rPr lang="zh-TW" altLang="en-US" dirty="0"/>
              <a:t>囚徒困境</a:t>
            </a:r>
            <a:r>
              <a:rPr lang="zh-TW" altLang="en-US" dirty="0" smtClean="0"/>
              <a:t>：雙方都招供為納許均衡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86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現實生活中的囚徒困境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軍備競賽</a:t>
            </a:r>
            <a:endParaRPr lang="en-US" altLang="zh-TW" dirty="0" smtClean="0"/>
          </a:p>
          <a:p>
            <a:r>
              <a:rPr lang="zh-TW" altLang="en-US" dirty="0" smtClean="0"/>
              <a:t>關稅戰</a:t>
            </a:r>
            <a:endParaRPr lang="en-US" altLang="zh-TW" dirty="0" smtClean="0"/>
          </a:p>
          <a:p>
            <a:r>
              <a:rPr lang="zh-TW" altLang="en-US" dirty="0" smtClean="0"/>
              <a:t>廣告戰</a:t>
            </a:r>
            <a:endParaRPr lang="en-US" altLang="zh-TW" dirty="0" smtClean="0"/>
          </a:p>
          <a:p>
            <a:r>
              <a:rPr lang="zh-TW" altLang="en-US" dirty="0" smtClean="0"/>
              <a:t>公共財</a:t>
            </a:r>
            <a:r>
              <a:rPr lang="zh-TW" altLang="en-US" dirty="0"/>
              <a:t>悲劇</a:t>
            </a:r>
            <a:endParaRPr lang="en-US" altLang="zh-TW" dirty="0" smtClean="0"/>
          </a:p>
          <a:p>
            <a:r>
              <a:rPr lang="zh-TW" altLang="en-US" dirty="0" smtClean="0"/>
              <a:t>巴菲特困境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競選經費改革中，巴菲特提議：禁止競選時的公司捐款、公會捐款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若法案沒有通過，則</a:t>
            </a:r>
            <a:r>
              <a:rPr lang="zh-TW" altLang="en-US" dirty="0"/>
              <a:t>捐贈</a:t>
            </a:r>
            <a:r>
              <a:rPr lang="en-US" altLang="zh-TW" dirty="0"/>
              <a:t>10</a:t>
            </a:r>
            <a:r>
              <a:rPr lang="zh-TW" altLang="en-US" dirty="0"/>
              <a:t>億</a:t>
            </a:r>
            <a:r>
              <a:rPr lang="zh-TW" altLang="en-US" dirty="0" smtClean="0"/>
              <a:t>美元給對</a:t>
            </a:r>
            <a:r>
              <a:rPr lang="zh-TW" altLang="en-US" dirty="0"/>
              <a:t>該法案</a:t>
            </a:r>
            <a:r>
              <a:rPr lang="zh-TW" altLang="en-US" dirty="0" smtClean="0"/>
              <a:t>投</a:t>
            </a:r>
            <a:r>
              <a:rPr lang="zh-TW" altLang="en-US" dirty="0"/>
              <a:t>最多</a:t>
            </a:r>
            <a:r>
              <a:rPr lang="zh-TW" altLang="en-US" dirty="0" smtClean="0"/>
              <a:t>贊成票的政黨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2364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策略法則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法則一：向前預測，往後</a:t>
            </a:r>
            <a:r>
              <a:rPr lang="zh-TW" altLang="en-US" dirty="0" smtClean="0"/>
              <a:t>推理</a:t>
            </a:r>
            <a:endParaRPr lang="en-US" altLang="zh-TW" dirty="0" smtClean="0"/>
          </a:p>
          <a:p>
            <a:r>
              <a:rPr lang="zh-TW" altLang="en-US" dirty="0"/>
              <a:t>法則二：假如你有一個</a:t>
            </a:r>
            <a:r>
              <a:rPr lang="zh-TW" altLang="en-US" dirty="0">
                <a:solidFill>
                  <a:srgbClr val="FF0000"/>
                </a:solidFill>
              </a:rPr>
              <a:t>優勢策略</a:t>
            </a:r>
            <a:r>
              <a:rPr lang="zh-TW" altLang="en-US" dirty="0"/>
              <a:t>，就那麼</a:t>
            </a:r>
            <a:r>
              <a:rPr lang="zh-TW" altLang="en-US" dirty="0" smtClean="0"/>
              <a:t>做</a:t>
            </a:r>
            <a:endParaRPr lang="en-US" altLang="zh-TW" dirty="0" smtClean="0"/>
          </a:p>
          <a:p>
            <a:r>
              <a:rPr lang="zh-TW" altLang="en-US" dirty="0"/>
              <a:t>法則三：剔除所有劣勢策略和絕非最佳回應</a:t>
            </a:r>
            <a:r>
              <a:rPr lang="zh-TW" altLang="en-US" dirty="0" smtClean="0"/>
              <a:t>策略</a:t>
            </a:r>
            <a:endParaRPr lang="en-US" altLang="zh-TW" dirty="0"/>
          </a:p>
          <a:p>
            <a:r>
              <a:rPr lang="zh-TW" altLang="en-US" dirty="0" smtClean="0"/>
              <a:t>法則</a:t>
            </a:r>
            <a:r>
              <a:rPr lang="zh-TW" altLang="en-US" dirty="0"/>
              <a:t>四</a:t>
            </a:r>
            <a:r>
              <a:rPr lang="zh-TW" altLang="en-US" dirty="0" smtClean="0"/>
              <a:t>：在</a:t>
            </a:r>
            <a:r>
              <a:rPr lang="zh-TW" altLang="en-US" dirty="0"/>
              <a:t>賽局</a:t>
            </a:r>
            <a:r>
              <a:rPr lang="zh-TW" altLang="en-US" dirty="0" smtClean="0"/>
              <a:t>表中</a:t>
            </a:r>
            <a:r>
              <a:rPr lang="zh-TW" altLang="en-US" dirty="0"/>
              <a:t>，尋找</a:t>
            </a:r>
            <a:r>
              <a:rPr lang="zh-TW" altLang="en-US" dirty="0" smtClean="0"/>
              <a:t>同一格</a:t>
            </a:r>
            <a:r>
              <a:rPr lang="zh-TW" altLang="en-US" dirty="0"/>
              <a:t>中互為最佳回應的策略</a:t>
            </a:r>
            <a:r>
              <a:rPr lang="zh-TW" altLang="en-US" dirty="0" smtClean="0"/>
              <a:t>，即為該</a:t>
            </a:r>
            <a:r>
              <a:rPr lang="zh-TW" altLang="en-US" dirty="0"/>
              <a:t>賽局的</a:t>
            </a:r>
            <a:r>
              <a:rPr lang="zh-TW" altLang="en-US" dirty="0">
                <a:solidFill>
                  <a:srgbClr val="FF0000"/>
                </a:solidFill>
              </a:rPr>
              <a:t>納</a:t>
            </a:r>
            <a:r>
              <a:rPr lang="zh-TW" altLang="en-US" dirty="0" smtClean="0">
                <a:solidFill>
                  <a:srgbClr val="FF0000"/>
                </a:solidFill>
              </a:rPr>
              <a:t>許</a:t>
            </a:r>
            <a:r>
              <a:rPr lang="zh-TW" altLang="en-US" dirty="0">
                <a:solidFill>
                  <a:srgbClr val="FF0000"/>
                </a:solidFill>
              </a:rPr>
              <a:t>均</a:t>
            </a:r>
            <a:r>
              <a:rPr lang="zh-TW" altLang="en-US" dirty="0" smtClean="0">
                <a:solidFill>
                  <a:srgbClr val="FF0000"/>
                </a:solidFill>
              </a:rPr>
              <a:t>衡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法則五：</a:t>
            </a:r>
            <a:r>
              <a:rPr lang="zh-TW" altLang="en-US" dirty="0" smtClean="0"/>
              <a:t>在</a:t>
            </a:r>
            <a:r>
              <a:rPr lang="zh-TW" altLang="en-US" dirty="0" smtClean="0">
                <a:solidFill>
                  <a:srgbClr val="FF0000"/>
                </a:solidFill>
              </a:rPr>
              <a:t>零</a:t>
            </a:r>
            <a:r>
              <a:rPr lang="zh-TW" altLang="en-US" dirty="0">
                <a:solidFill>
                  <a:srgbClr val="FF0000"/>
                </a:solidFill>
              </a:rPr>
              <a:t>和賽</a:t>
            </a:r>
            <a:r>
              <a:rPr lang="zh-TW" altLang="en-US" dirty="0" smtClean="0">
                <a:solidFill>
                  <a:srgbClr val="FF0000"/>
                </a:solidFill>
              </a:rPr>
              <a:t>局</a:t>
            </a:r>
            <a:r>
              <a:rPr lang="zh-TW" altLang="en-US" dirty="0" smtClean="0"/>
              <a:t>下，若對手</a:t>
            </a:r>
            <a:r>
              <a:rPr lang="zh-TW" altLang="en-US" dirty="0"/>
              <a:t>事先看清你的真實</a:t>
            </a:r>
            <a:r>
              <a:rPr lang="zh-TW" altLang="en-US" dirty="0" smtClean="0"/>
              <a:t>選擇會對</a:t>
            </a:r>
            <a:r>
              <a:rPr lang="zh-TW" altLang="en-US" dirty="0"/>
              <a:t>你不利</a:t>
            </a:r>
            <a:r>
              <a:rPr lang="zh-TW" altLang="en-US" dirty="0" smtClean="0"/>
              <a:t>，因此採取</a:t>
            </a:r>
            <a:r>
              <a:rPr lang="zh-TW" altLang="en-US" dirty="0" smtClean="0">
                <a:solidFill>
                  <a:srgbClr val="FF0000"/>
                </a:solidFill>
              </a:rPr>
              <a:t>混合策略 </a:t>
            </a:r>
            <a:r>
              <a:rPr lang="en-US" altLang="zh-TW" dirty="0" smtClean="0"/>
              <a:t>(</a:t>
            </a:r>
            <a:r>
              <a:rPr lang="zh-TW" altLang="en-US" dirty="0" smtClean="0"/>
              <a:t>隨機選擇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策略行動 </a:t>
            </a:r>
            <a:r>
              <a:rPr lang="en-US" altLang="zh-TW" dirty="0"/>
              <a:t>(Strategic Moves)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改變</a:t>
            </a:r>
            <a:r>
              <a:rPr lang="zh-TW" altLang="en-US" dirty="0"/>
              <a:t>賽</a:t>
            </a:r>
            <a:r>
              <a:rPr lang="zh-TW" altLang="en-US" dirty="0" smtClean="0"/>
              <a:t>局，確保參與者採取行動後能得到更好的結果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承諾</a:t>
            </a:r>
            <a:r>
              <a:rPr lang="zh-TW" altLang="en-US" dirty="0" smtClean="0"/>
              <a:t>：若</a:t>
            </a:r>
            <a:r>
              <a:rPr lang="zh-TW" altLang="en-US" dirty="0"/>
              <a:t>他人願意順從自己則回饋他人，即使自己需承擔某些代價也在所不惜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威脅</a:t>
            </a:r>
            <a:r>
              <a:rPr lang="zh-TW" altLang="en-US" dirty="0" smtClean="0"/>
              <a:t>：</a:t>
            </a:r>
            <a:r>
              <a:rPr lang="zh-TW" altLang="en-US" dirty="0"/>
              <a:t>若他人不願順從自己，則報復他人，即使自己需承擔某些代價也在所不惜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約定</a:t>
            </a:r>
            <a:r>
              <a:rPr lang="zh-TW" altLang="en-US" dirty="0" smtClean="0"/>
              <a:t>：</a:t>
            </a:r>
            <a:r>
              <a:rPr lang="zh-TW" altLang="en-US" dirty="0"/>
              <a:t>造成一個他人必須應對的既成事實</a:t>
            </a:r>
          </a:p>
        </p:txBody>
      </p:sp>
    </p:spTree>
    <p:extLst>
      <p:ext uri="{BB962C8B-B14F-4D97-AF65-F5344CB8AC3E}">
        <p14:creationId xmlns:p14="http://schemas.microsoft.com/office/powerpoint/2010/main" val="19195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阿維纳什．迪克西</a:t>
            </a:r>
            <a:r>
              <a:rPr lang="zh-TW" altLang="en-US" dirty="0" smtClean="0"/>
              <a:t>特</a:t>
            </a:r>
            <a:r>
              <a:rPr lang="zh-TW" altLang="en-US" dirty="0"/>
              <a:t>、</a:t>
            </a:r>
            <a:r>
              <a:rPr lang="zh-TW" altLang="en-US" dirty="0" smtClean="0"/>
              <a:t>貝</a:t>
            </a:r>
            <a:r>
              <a:rPr lang="zh-TW" altLang="en-US" dirty="0"/>
              <a:t>利．奈勒波</a:t>
            </a:r>
            <a:r>
              <a:rPr lang="zh-TW" altLang="en-US" dirty="0" smtClean="0"/>
              <a:t>夫，</a:t>
            </a:r>
            <a:r>
              <a:rPr lang="en-US" altLang="zh-TW" dirty="0" smtClean="0"/>
              <a:t>《</a:t>
            </a:r>
            <a:r>
              <a:rPr lang="zh-TW" altLang="en-US" dirty="0"/>
              <a:t>思辨賽局：看穿局勢、創造優勢的策略智慧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</a:t>
            </a:r>
            <a:r>
              <a:rPr lang="en-US" altLang="zh-TW" dirty="0" smtClean="0"/>
              <a:t>2016</a:t>
            </a:r>
          </a:p>
          <a:p>
            <a:r>
              <a:rPr lang="en-US" altLang="zh-TW" dirty="0">
                <a:hlinkClick r:id="rId2"/>
              </a:rPr>
              <a:t>https://zh.wikipedia.org/wiki/%</a:t>
            </a:r>
            <a:r>
              <a:rPr lang="en-US" altLang="zh-TW" dirty="0" smtClean="0">
                <a:hlinkClick r:id="rId2"/>
              </a:rPr>
              <a:t>E5%8D%9A%E5%BC%88%E8%AE%BA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https://zh.wikipedia.org/wiki/%</a:t>
            </a:r>
            <a:r>
              <a:rPr lang="en-US" altLang="zh-TW" dirty="0" smtClean="0">
                <a:hlinkClick r:id="rId3"/>
              </a:rPr>
              <a:t>E5%9B%9A%E5%BE%92%E5%9B%B0%E5%A2%83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92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選數遊戲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1~100</a:t>
            </a:r>
            <a:r>
              <a:rPr lang="zh-TW" altLang="en-US" dirty="0" smtClean="0"/>
              <a:t> 選一個數字</a:t>
            </a:r>
            <a:endParaRPr lang="en-US" altLang="zh-TW" dirty="0" smtClean="0"/>
          </a:p>
          <a:p>
            <a:r>
              <a:rPr lang="zh-TW" altLang="en-US" smtClean="0"/>
              <a:t>提示高於</a:t>
            </a:r>
            <a:r>
              <a:rPr lang="zh-TW" altLang="en-US" dirty="0" smtClean="0"/>
              <a:t>或低於所選數字</a:t>
            </a:r>
            <a:endParaRPr lang="en-US" altLang="zh-TW" dirty="0" smtClean="0"/>
          </a:p>
          <a:p>
            <a:r>
              <a:rPr lang="zh-TW" altLang="en-US" dirty="0" smtClean="0"/>
              <a:t>愈早</a:t>
            </a:r>
            <a:r>
              <a:rPr lang="zh-TW" altLang="en-US" dirty="0"/>
              <a:t>猜中獎金越高，猜五次沒答對，遊戲便</a:t>
            </a:r>
            <a:r>
              <a:rPr lang="zh-TW" altLang="en-US" dirty="0" smtClean="0"/>
              <a:t>結束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18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賽局理論 </a:t>
            </a:r>
            <a:r>
              <a:rPr lang="en-US" altLang="zh-TW" dirty="0" smtClean="0"/>
              <a:t>(Game Theory)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應用數學的分支</a:t>
            </a:r>
            <a:endParaRPr lang="en-US" altLang="zh-TW" dirty="0" smtClean="0"/>
          </a:p>
          <a:p>
            <a:r>
              <a:rPr lang="zh-TW" altLang="en-US" dirty="0" smtClean="0"/>
              <a:t>策略的科學</a:t>
            </a:r>
            <a:endParaRPr lang="en-US" altLang="zh-TW" dirty="0" smtClean="0"/>
          </a:p>
          <a:p>
            <a:r>
              <a:rPr lang="zh-TW" altLang="en-US" dirty="0"/>
              <a:t>預測別人的</a:t>
            </a:r>
            <a:r>
              <a:rPr lang="zh-TW" altLang="en-US" dirty="0" smtClean="0"/>
              <a:t>行為，做出自己的最佳決策</a:t>
            </a:r>
            <a:endParaRPr lang="en-US" altLang="zh-TW" dirty="0" smtClean="0"/>
          </a:p>
          <a:p>
            <a:r>
              <a:rPr lang="zh-TW" altLang="en-US" dirty="0" smtClean="0"/>
              <a:t>分為</a:t>
            </a:r>
            <a:r>
              <a:rPr lang="zh-TW" altLang="en-US" dirty="0" smtClean="0">
                <a:solidFill>
                  <a:srgbClr val="FF0000"/>
                </a:solidFill>
              </a:rPr>
              <a:t>合作賽局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非合作賽局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9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囚徒困境 </a:t>
            </a:r>
            <a:r>
              <a:rPr lang="en-US" altLang="zh-TW" dirty="0" smtClean="0"/>
              <a:t>(</a:t>
            </a:r>
            <a:r>
              <a:rPr lang="en-US" altLang="zh-TW" dirty="0"/>
              <a:t>Prisoner's Dilemma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94774"/>
              </p:ext>
            </p:extLst>
          </p:nvPr>
        </p:nvGraphicFramePr>
        <p:xfrm>
          <a:off x="2196256" y="2060848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釋放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釋放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8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囚徒困境 </a:t>
            </a:r>
            <a:r>
              <a:rPr lang="en-US" altLang="zh-TW" dirty="0" smtClean="0"/>
              <a:t>(</a:t>
            </a:r>
            <a:r>
              <a:rPr lang="en-US" altLang="zh-TW" dirty="0"/>
              <a:t>Prisoner's Dilemma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015887"/>
              </p:ext>
            </p:extLst>
          </p:nvPr>
        </p:nvGraphicFramePr>
        <p:xfrm>
          <a:off x="2196256" y="2060848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5" name="圓角矩形 4"/>
          <p:cNvSpPr/>
          <p:nvPr/>
        </p:nvSpPr>
        <p:spPr>
          <a:xfrm>
            <a:off x="3719337" y="4293096"/>
            <a:ext cx="879525" cy="24688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707904" y="4293096"/>
            <a:ext cx="879525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囚徒困境 </a:t>
            </a:r>
            <a:r>
              <a:rPr lang="en-US" altLang="zh-TW" dirty="0" smtClean="0"/>
              <a:t>(</a:t>
            </a:r>
            <a:r>
              <a:rPr lang="en-US" altLang="zh-TW" dirty="0"/>
              <a:t>Prisoner's Dilemma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92690"/>
              </p:ext>
            </p:extLst>
          </p:nvPr>
        </p:nvGraphicFramePr>
        <p:xfrm>
          <a:off x="2196256" y="2060848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5" name="圓角矩形 4"/>
          <p:cNvSpPr/>
          <p:nvPr/>
        </p:nvSpPr>
        <p:spPr>
          <a:xfrm>
            <a:off x="5292080" y="4293096"/>
            <a:ext cx="879525" cy="24688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5276651" y="4293096"/>
            <a:ext cx="879525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囚徒困境 </a:t>
            </a:r>
            <a:r>
              <a:rPr lang="en-US" altLang="zh-TW" dirty="0" smtClean="0"/>
              <a:t>(</a:t>
            </a:r>
            <a:r>
              <a:rPr lang="en-US" altLang="zh-TW" dirty="0"/>
              <a:t>Prisoner's Dilemma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27995"/>
              </p:ext>
            </p:extLst>
          </p:nvPr>
        </p:nvGraphicFramePr>
        <p:xfrm>
          <a:off x="2196256" y="2060848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無罪釋放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6" name="橢圓 5"/>
          <p:cNvSpPr/>
          <p:nvPr/>
        </p:nvSpPr>
        <p:spPr>
          <a:xfrm>
            <a:off x="2915816" y="3933056"/>
            <a:ext cx="879525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2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囚徒困境 </a:t>
            </a:r>
            <a:r>
              <a:rPr lang="en-US" altLang="zh-TW" dirty="0" smtClean="0"/>
              <a:t>(</a:t>
            </a:r>
            <a:r>
              <a:rPr lang="en-US" altLang="zh-TW" dirty="0"/>
              <a:t>Prisoner's Dilemma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56621"/>
              </p:ext>
            </p:extLst>
          </p:nvPr>
        </p:nvGraphicFramePr>
        <p:xfrm>
          <a:off x="2196256" y="2060848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00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招供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沉默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無罪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釋放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0070C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判刑</a:t>
                      </a:r>
                      <a:endParaRPr lang="en-US" altLang="zh-TW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altLang="zh-TW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  <p:sp>
        <p:nvSpPr>
          <p:cNvPr id="10" name="圓角矩形 9"/>
          <p:cNvSpPr/>
          <p:nvPr/>
        </p:nvSpPr>
        <p:spPr>
          <a:xfrm>
            <a:off x="3779912" y="3645024"/>
            <a:ext cx="1512168" cy="15121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5364088" y="5197003"/>
            <a:ext cx="1512168" cy="15121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020272" y="576842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整體利益更大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4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優勢策略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不論對方採取何種策略，選擇此策略對自己都</a:t>
            </a:r>
            <a:r>
              <a:rPr lang="zh-TW" altLang="en-US" dirty="0"/>
              <a:t>較</a:t>
            </a:r>
            <a:r>
              <a:rPr lang="zh-TW" altLang="en-US" dirty="0" smtClean="0"/>
              <a:t>有利</a:t>
            </a:r>
            <a:endParaRPr lang="en-US" altLang="zh-TW" dirty="0" smtClean="0"/>
          </a:p>
          <a:p>
            <a:r>
              <a:rPr lang="zh-TW" altLang="en-US" dirty="0"/>
              <a:t>囚徒</a:t>
            </a:r>
            <a:r>
              <a:rPr lang="zh-TW" altLang="en-US" dirty="0" smtClean="0"/>
              <a:t>困境：招供為優勢策略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098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647</TotalTime>
  <Words>599</Words>
  <Application>Microsoft Office PowerPoint</Application>
  <PresentationFormat>如螢幕大小 (4:3)</PresentationFormat>
  <Paragraphs>172</Paragraphs>
  <Slides>14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都會</vt:lpstr>
      <vt:lpstr>賽局理論</vt:lpstr>
      <vt:lpstr>選數遊戲</vt:lpstr>
      <vt:lpstr>賽局理論 (Game Theory)</vt:lpstr>
      <vt:lpstr>囚徒困境 (Prisoner's Dilemma)</vt:lpstr>
      <vt:lpstr>囚徒困境 (Prisoner's Dilemma)</vt:lpstr>
      <vt:lpstr>囚徒困境 (Prisoner's Dilemma)</vt:lpstr>
      <vt:lpstr>囚徒困境 (Prisoner's Dilemma)</vt:lpstr>
      <vt:lpstr>囚徒困境 (Prisoner's Dilemma)</vt:lpstr>
      <vt:lpstr>優勢策略</vt:lpstr>
      <vt:lpstr>納許均衡 (Nash Equilibrium)</vt:lpstr>
      <vt:lpstr>現實生活中的囚徒困境</vt:lpstr>
      <vt:lpstr>策略法則</vt:lpstr>
      <vt:lpstr>策略行動 (Strategic Moves)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賽局理論</dc:title>
  <dc:creator>admin</dc:creator>
  <cp:lastModifiedBy>admin</cp:lastModifiedBy>
  <cp:revision>31</cp:revision>
  <dcterms:created xsi:type="dcterms:W3CDTF">2018-02-22T14:16:39Z</dcterms:created>
  <dcterms:modified xsi:type="dcterms:W3CDTF">2018-02-23T12:18:15Z</dcterms:modified>
</cp:coreProperties>
</file>